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73" r:id="rId6"/>
    <p:sldId id="257" r:id="rId7"/>
    <p:sldId id="258" r:id="rId8"/>
    <p:sldId id="259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0" r:id="rId18"/>
    <p:sldId id="271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9B8D73-C210-4FAB-A1C1-57CF6FC90967}" v="3" dt="2026-04-27T15:58:35.1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1"/>
    <p:restoredTop sz="94633"/>
  </p:normalViewPr>
  <p:slideViewPr>
    <p:cSldViewPr snapToGrid="0">
      <p:cViewPr varScale="1">
        <p:scale>
          <a:sx n="86" d="100"/>
          <a:sy n="86" d="100"/>
        </p:scale>
        <p:origin x="21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8" d="100"/>
          <a:sy n="118" d="100"/>
        </p:scale>
        <p:origin x="515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ckenzie Gerling" userId="a193595a-88fb-4d65-99df-deb240a06517" providerId="ADAL" clId="{9D8E9B7A-DA4A-4E3C-BB48-850481E00D64}"/>
    <pc:docChg chg="custSel addSld modSld">
      <pc:chgData name="Mackenzie Gerling" userId="a193595a-88fb-4d65-99df-deb240a06517" providerId="ADAL" clId="{9D8E9B7A-DA4A-4E3C-BB48-850481E00D64}" dt="2026-04-27T15:58:35.134" v="3"/>
      <pc:docMkLst>
        <pc:docMk/>
      </pc:docMkLst>
      <pc:sldChg chg="modSp">
        <pc:chgData name="Mackenzie Gerling" userId="a193595a-88fb-4d65-99df-deb240a06517" providerId="ADAL" clId="{9D8E9B7A-DA4A-4E3C-BB48-850481E00D64}" dt="2026-04-27T15:58:35.134" v="3"/>
        <pc:sldMkLst>
          <pc:docMk/>
          <pc:sldMk cId="816284282" sldId="256"/>
        </pc:sldMkLst>
        <pc:spChg chg="mod">
          <ac:chgData name="Mackenzie Gerling" userId="a193595a-88fb-4d65-99df-deb240a06517" providerId="ADAL" clId="{9D8E9B7A-DA4A-4E3C-BB48-850481E00D64}" dt="2026-04-27T15:58:28.433" v="2"/>
          <ac:spMkLst>
            <pc:docMk/>
            <pc:sldMk cId="816284282" sldId="256"/>
            <ac:spMk id="2" creationId="{40623512-4869-5C01-4191-DB9EAAB38582}"/>
          </ac:spMkLst>
        </pc:spChg>
        <pc:spChg chg="mod">
          <ac:chgData name="Mackenzie Gerling" userId="a193595a-88fb-4d65-99df-deb240a06517" providerId="ADAL" clId="{9D8E9B7A-DA4A-4E3C-BB48-850481E00D64}" dt="2026-04-27T15:58:35.134" v="3"/>
          <ac:spMkLst>
            <pc:docMk/>
            <pc:sldMk cId="816284282" sldId="256"/>
            <ac:spMk id="3" creationId="{ECAAABF7-E82A-5EAA-F7E1-7A5310878AAB}"/>
          </ac:spMkLst>
        </pc:spChg>
      </pc:sldChg>
      <pc:sldChg chg="delSp mod">
        <pc:chgData name="Mackenzie Gerling" userId="a193595a-88fb-4d65-99df-deb240a06517" providerId="ADAL" clId="{9D8E9B7A-DA4A-4E3C-BB48-850481E00D64}" dt="2026-04-27T15:57:49.920" v="0" actId="478"/>
        <pc:sldMkLst>
          <pc:docMk/>
          <pc:sldMk cId="1306014721" sldId="258"/>
        </pc:sldMkLst>
        <pc:picChg chg="del">
          <ac:chgData name="Mackenzie Gerling" userId="a193595a-88fb-4d65-99df-deb240a06517" providerId="ADAL" clId="{9D8E9B7A-DA4A-4E3C-BB48-850481E00D64}" dt="2026-04-27T15:57:49.920" v="0" actId="478"/>
          <ac:picMkLst>
            <pc:docMk/>
            <pc:sldMk cId="1306014721" sldId="258"/>
            <ac:picMk id="5" creationId="{1535DD5C-511C-0E2E-2804-7B106BCBA6D8}"/>
          </ac:picMkLst>
        </pc:picChg>
      </pc:sldChg>
      <pc:sldChg chg="add">
        <pc:chgData name="Mackenzie Gerling" userId="a193595a-88fb-4d65-99df-deb240a06517" providerId="ADAL" clId="{9D8E9B7A-DA4A-4E3C-BB48-850481E00D64}" dt="2026-04-27T15:58:18.966" v="1"/>
        <pc:sldMkLst>
          <pc:docMk/>
          <pc:sldMk cId="1975768272" sldId="27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3BE063-F322-6762-0337-3FA1944C2E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969DC2-7C1D-28EA-C9C9-B58BB16534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8607C-BE6A-6D47-9E47-42C114818423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FD1B-48D7-1260-2BB0-83DF6EFAF05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6D3CC-BF5A-5A30-5376-F59807E0D68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1EF291-6BB5-5344-AE8B-3EC903848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6749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8AA7B0-070C-6240-B17B-2041F4051AE1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E599E-6F1A-5C45-9C82-32FA151CA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27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D9EE9-E64B-3F2C-D256-9B3D2B7A22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15821" y="330793"/>
            <a:ext cx="9144000" cy="2387600"/>
          </a:xfrm>
        </p:spPr>
        <p:txBody>
          <a:bodyPr anchor="b">
            <a:normAutofit/>
          </a:bodyPr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69F562-BE07-8AC6-D349-0BF5B52B3F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5821" y="2810468"/>
            <a:ext cx="9144000" cy="1655762"/>
          </a:xfrm>
        </p:spPr>
        <p:txBody>
          <a:bodyPr>
            <a:normAutofit/>
          </a:bodyPr>
          <a:lstStyle>
            <a:lvl1pPr marL="0" indent="0" algn="r">
              <a:buNone/>
              <a:defRPr sz="1800" b="1" i="0">
                <a:solidFill>
                  <a:schemeClr val="accent4"/>
                </a:solidFill>
                <a:latin typeface="Source Sans 3 SemiBold" panose="020B03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99010CDD-62B0-095D-FD56-115D30B3213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64046" y="5466008"/>
            <a:ext cx="3245661" cy="1391992"/>
          </a:xfrm>
          <a:prstGeom prst="rect">
            <a:avLst/>
          </a:prstGeom>
        </p:spPr>
      </p:pic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97B3AAB5-1AD5-7D7B-633E-08F55ABCF7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9836" y="6042606"/>
            <a:ext cx="2743200" cy="238796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024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BA3C689-B608-C079-FAE5-48DD835A21E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6389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659CB9D-CCC0-9433-A1B2-58D228457D6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6087" y="431182"/>
            <a:ext cx="11299825" cy="599563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11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Slide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35C3A94-D248-1228-6F91-580DEE22FE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5213" y="1861779"/>
            <a:ext cx="3417146" cy="116392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102F010-13CD-C38C-215B-617D260B0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15212" y="3511813"/>
            <a:ext cx="3417145" cy="1500187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C2F1C9-D8B8-EBDD-31B0-4C0963EB8B29}"/>
              </a:ext>
            </a:extLst>
          </p:cNvPr>
          <p:cNvSpPr/>
          <p:nvPr userDrawn="1"/>
        </p:nvSpPr>
        <p:spPr>
          <a:xfrm>
            <a:off x="11423176" y="0"/>
            <a:ext cx="496389" cy="681854"/>
          </a:xfrm>
          <a:prstGeom prst="rect">
            <a:avLst/>
          </a:prstGeom>
          <a:solidFill>
            <a:srgbClr val="600C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00C9D"/>
              </a:solidFill>
            </a:endParaRPr>
          </a:p>
        </p:txBody>
      </p:sp>
      <p:pic>
        <p:nvPicPr>
          <p:cNvPr id="6" name="Picture 5" descr="A white circle with a black background&#10;&#10;AI-generated content may be incorrect.">
            <a:extLst>
              <a:ext uri="{FF2B5EF4-FFF2-40B4-BE49-F238E27FC236}">
                <a16:creationId xmlns:a16="http://schemas.microsoft.com/office/drawing/2014/main" id="{8DF1FE22-40BF-1264-C293-4919BEF8DC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97655" y="107955"/>
            <a:ext cx="530327" cy="458496"/>
          </a:xfrm>
          <a:prstGeom prst="rect">
            <a:avLst/>
          </a:prstGeom>
        </p:spPr>
      </p:pic>
      <p:pic>
        <p:nvPicPr>
          <p:cNvPr id="10" name="Picture 9" descr="A blue and orange logo&#10;&#10;AI-generated content may be incorrect.">
            <a:extLst>
              <a:ext uri="{FF2B5EF4-FFF2-40B4-BE49-F238E27FC236}">
                <a16:creationId xmlns:a16="http://schemas.microsoft.com/office/drawing/2014/main" id="{859D1920-7031-4B93-1D53-CE9F931C97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61196" y="5960399"/>
            <a:ext cx="2009072" cy="861646"/>
          </a:xfrm>
          <a:prstGeom prst="rect">
            <a:avLst/>
          </a:prstGeom>
        </p:spPr>
      </p:pic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2B0D0664-E5E8-AEFB-F79D-13238292268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476565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234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44915-A6EF-FE91-5A5B-299C65FC5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00500"/>
            <a:ext cx="3932237" cy="1456899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D2F6D-8512-88CE-81FF-5C2B9FBC6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3BFF3F-7CBE-9090-49F2-03F332A7AF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47414"/>
            <a:ext cx="3932237" cy="3521573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5CF318B-171F-C2F5-B596-73B6830D3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885" y="6492555"/>
            <a:ext cx="4114800" cy="365125"/>
          </a:xfrm>
        </p:spPr>
        <p:txBody>
          <a:bodyPr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485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9E034-9580-67DC-598D-F981C0906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912D2B-4144-62A5-C9F1-7FD5C5673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44938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chemeClr val="accent2"/>
                </a:solidFill>
                <a:latin typeface="Source Sans 3 SemiBold" panose="020B0303030403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F2C00E-7F2F-AB83-BA68-FD09C6DD6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18978"/>
            <a:ext cx="5157787" cy="3036888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FDA0AA-2CBB-43CD-0913-D3C90BA3C4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44938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chemeClr val="accent2"/>
                </a:solidFill>
                <a:latin typeface="Source Sans 3 SemiBold" panose="020B0303030403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6BEE5D-61C9-00DC-8A65-E1CF475CF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18978"/>
            <a:ext cx="5183188" cy="3036888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E1FE2C0-4E76-73B7-AB50-B74818F15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885" y="6492555"/>
            <a:ext cx="4114800" cy="365125"/>
          </a:xfrm>
        </p:spPr>
        <p:txBody>
          <a:bodyPr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687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D9EE9-E64B-3F2C-D256-9B3D2B7A22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69922" y="1041400"/>
            <a:ext cx="9144000" cy="2387600"/>
          </a:xfrm>
        </p:spPr>
        <p:txBody>
          <a:bodyPr anchor="b">
            <a:normAutofit/>
          </a:bodyPr>
          <a:lstStyle>
            <a:lvl1pPr algn="r"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pic>
        <p:nvPicPr>
          <p:cNvPr id="8" name="Picture 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99010CDD-62B0-095D-FD56-115D30B3213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64046" y="5466008"/>
            <a:ext cx="3245661" cy="139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816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4D53F5-5D53-328F-ED1D-189A18E3E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2B94AF-DD1C-945F-4F7D-E3A8B24AC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7D88CA-65FD-8EB8-25FA-829E2D4F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F6C3B-88D8-284A-A319-B4F349273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63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D9EE9-E64B-3F2C-D256-9B3D2B7A22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5784" y="1310054"/>
            <a:ext cx="3725008" cy="125034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69F562-BE07-8AC6-D349-0BF5B52B3F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5784" y="3048123"/>
            <a:ext cx="3021624" cy="1655762"/>
          </a:xfrm>
        </p:spPr>
        <p:txBody>
          <a:bodyPr>
            <a:normAutofit/>
          </a:bodyPr>
          <a:lstStyle>
            <a:lvl1pPr marL="171450" indent="-171450" algn="l">
              <a:buFont typeface="Arial" panose="020B0604020202020204" pitchFamily="34" charset="0"/>
              <a:buChar char="•"/>
              <a:defRPr sz="11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2E5F019-B52C-DC43-D882-260F651F8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5855" y="6365143"/>
            <a:ext cx="4114800" cy="365125"/>
          </a:xfrm>
        </p:spPr>
        <p:txBody>
          <a:bodyPr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6" name="Picture 5" descr="A blue and orange logo&#10;&#10;AI-generated content may be incorrect.">
            <a:extLst>
              <a:ext uri="{FF2B5EF4-FFF2-40B4-BE49-F238E27FC236}">
                <a16:creationId xmlns:a16="http://schemas.microsoft.com/office/drawing/2014/main" id="{22A2289E-1FD3-3420-D92E-5EBA645EB8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4897" y="6085608"/>
            <a:ext cx="1800958" cy="772391"/>
          </a:xfrm>
          <a:prstGeom prst="rect">
            <a:avLst/>
          </a:prstGeom>
        </p:spPr>
      </p:pic>
      <p:pic>
        <p:nvPicPr>
          <p:cNvPr id="7" name="Picture 6" descr="A white circle with a black background&#10;&#10;AI-generated content may be incorrect.">
            <a:extLst>
              <a:ext uri="{FF2B5EF4-FFF2-40B4-BE49-F238E27FC236}">
                <a16:creationId xmlns:a16="http://schemas.microsoft.com/office/drawing/2014/main" id="{707F29D9-85CC-528C-47C9-85320275EA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9376192" y="4369525"/>
            <a:ext cx="3059648" cy="264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625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F5457-21CD-61C6-262C-FE484F76DF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06442"/>
            <a:ext cx="10515600" cy="191611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2BFD3-39B4-8A7B-2699-2F596DC79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02828"/>
            <a:ext cx="10515600" cy="448529"/>
          </a:xfrm>
        </p:spPr>
        <p:txBody>
          <a:bodyPr>
            <a:normAutofit/>
          </a:bodyPr>
          <a:lstStyle>
            <a:lvl1pPr marL="0" indent="0" algn="ctr">
              <a:buNone/>
              <a:defRPr sz="1800" b="1" i="0">
                <a:solidFill>
                  <a:schemeClr val="accent4"/>
                </a:solidFill>
                <a:latin typeface="Source Sans 3 SemiBold" panose="020B03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F45BE24-4154-0C02-5CEF-D1817FC4BC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74845" y="5996354"/>
            <a:ext cx="2009071" cy="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255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F5457-21CD-61C6-262C-FE484F76DF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06442"/>
            <a:ext cx="10515600" cy="191611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2BFD3-39B4-8A7B-2699-2F596DC79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02828"/>
            <a:ext cx="10515600" cy="448529"/>
          </a:xfrm>
        </p:spPr>
        <p:txBody>
          <a:bodyPr>
            <a:normAutofit/>
          </a:bodyPr>
          <a:lstStyle>
            <a:lvl1pPr marL="0" indent="0" algn="ctr">
              <a:buNone/>
              <a:defRPr sz="1800" b="1" i="0">
                <a:solidFill>
                  <a:schemeClr val="accent4"/>
                </a:solidFill>
                <a:latin typeface="Source Sans 3 SemiBold" panose="020B03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F45BE24-4154-0C02-5CEF-D1817FC4BC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74845" y="5996354"/>
            <a:ext cx="2009071" cy="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02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62990-0F09-AAB5-D7A6-D855BA245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1855"/>
            <a:ext cx="10515600" cy="1325563"/>
          </a:xfrm>
        </p:spPr>
        <p:txBody>
          <a:bodyPr/>
          <a:lstStyle>
            <a:lvl1pPr algn="ctr">
              <a:defRPr b="1" i="0">
                <a:solidFill>
                  <a:schemeClr val="accent4"/>
                </a:solidFill>
                <a:latin typeface="Big Shoulders Blac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BF03492-4438-0734-81D7-AE9524AE9C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74845" y="5996354"/>
            <a:ext cx="2009071" cy="861646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CF48F6F-D27F-0418-E201-1CC8E06A75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72775"/>
            <a:ext cx="2332089" cy="278518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EF3109-9D67-8C9C-C244-9A155DE440C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535149" y="2472775"/>
            <a:ext cx="2332089" cy="278518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EAAEAAF-6E76-2AD1-A37B-FC7D950DE71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232099" y="2472775"/>
            <a:ext cx="2332089" cy="278518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C2DB337-C724-BE9F-1441-648E9E395DD4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9021711" y="2472775"/>
            <a:ext cx="2332089" cy="278518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1824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ontent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F5457-21CD-61C6-262C-FE484F76DF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9069" y="1626577"/>
            <a:ext cx="10515600" cy="1898406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2BFD3-39B4-8A7B-2699-2F596DC79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069" y="3921248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3C7EF2-ED01-F0DD-3A45-8C1F782606F7}"/>
              </a:ext>
            </a:extLst>
          </p:cNvPr>
          <p:cNvSpPr/>
          <p:nvPr userDrawn="1"/>
        </p:nvSpPr>
        <p:spPr>
          <a:xfrm>
            <a:off x="0" y="182883"/>
            <a:ext cx="496389" cy="681854"/>
          </a:xfrm>
          <a:prstGeom prst="rect">
            <a:avLst/>
          </a:prstGeom>
          <a:solidFill>
            <a:srgbClr val="600C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00C9D"/>
              </a:solidFill>
            </a:endParaRPr>
          </a:p>
        </p:txBody>
      </p:sp>
      <p:pic>
        <p:nvPicPr>
          <p:cNvPr id="8" name="Picture 7" descr="A white circle with a black background&#10;&#10;AI-generated content may be incorrect.">
            <a:extLst>
              <a:ext uri="{FF2B5EF4-FFF2-40B4-BE49-F238E27FC236}">
                <a16:creationId xmlns:a16="http://schemas.microsoft.com/office/drawing/2014/main" id="{DE799007-6586-82C4-A1D1-5383E6395C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5521" y="290838"/>
            <a:ext cx="530327" cy="458496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6C83A17-45DD-039F-0C9A-148AB8D24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885" y="6492555"/>
            <a:ext cx="4114800" cy="365125"/>
          </a:xfrm>
        </p:spPr>
        <p:txBody>
          <a:bodyPr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907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F5457-21CD-61C6-262C-FE484F76D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886" y="182882"/>
            <a:ext cx="10892229" cy="68185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3C7EF2-ED01-F0DD-3A45-8C1F782606F7}"/>
              </a:ext>
            </a:extLst>
          </p:cNvPr>
          <p:cNvSpPr/>
          <p:nvPr userDrawn="1"/>
        </p:nvSpPr>
        <p:spPr>
          <a:xfrm>
            <a:off x="0" y="182883"/>
            <a:ext cx="496389" cy="681854"/>
          </a:xfrm>
          <a:prstGeom prst="rect">
            <a:avLst/>
          </a:prstGeom>
          <a:solidFill>
            <a:srgbClr val="600C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00C9D"/>
              </a:solidFill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04AEFA6B-F735-BFA9-5970-999ACBE3E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885" y="6492555"/>
            <a:ext cx="4114800" cy="365125"/>
          </a:xfrm>
        </p:spPr>
        <p:txBody>
          <a:bodyPr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C106FE1-4A43-CD8B-34AE-2F7D70D5E62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9885" y="2702259"/>
            <a:ext cx="5150413" cy="2838642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E4BCEEE-5173-1310-952C-D106C029C6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91702" y="2702259"/>
            <a:ext cx="5150413" cy="2838642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AFCD8A4-CF38-156D-119F-E1D9F3F48FA0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649886" y="1377453"/>
            <a:ext cx="10892230" cy="833484"/>
          </a:xfrm>
        </p:spPr>
        <p:txBody>
          <a:bodyPr>
            <a:normAutofit/>
          </a:bodyPr>
          <a:lstStyle>
            <a:lvl1pPr marL="0" indent="0" algn="l">
              <a:buNone/>
              <a:defRPr sz="11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3" name="Picture 2" descr="A white circle with a black background&#10;&#10;AI-generated content may be incorrect.">
            <a:extLst>
              <a:ext uri="{FF2B5EF4-FFF2-40B4-BE49-F238E27FC236}">
                <a16:creationId xmlns:a16="http://schemas.microsoft.com/office/drawing/2014/main" id="{FD5D8AFB-DE39-4F50-457E-3F4740229D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5521" y="290838"/>
            <a:ext cx="530327" cy="45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629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ontent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F5457-21CD-61C6-262C-FE484F76DF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9070" y="1646425"/>
            <a:ext cx="3894818" cy="3126565"/>
          </a:xfrm>
        </p:spPr>
        <p:txBody>
          <a:bodyPr anchor="b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2BFD3-39B4-8A7B-2699-2F596DC79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8959" y="1646425"/>
            <a:ext cx="6083971" cy="3126565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3C7EF2-ED01-F0DD-3A45-8C1F782606F7}"/>
              </a:ext>
            </a:extLst>
          </p:cNvPr>
          <p:cNvSpPr/>
          <p:nvPr userDrawn="1"/>
        </p:nvSpPr>
        <p:spPr>
          <a:xfrm>
            <a:off x="0" y="182883"/>
            <a:ext cx="496389" cy="681854"/>
          </a:xfrm>
          <a:prstGeom prst="rect">
            <a:avLst/>
          </a:prstGeom>
          <a:solidFill>
            <a:srgbClr val="600C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00C9D"/>
              </a:solidFill>
            </a:endParaRPr>
          </a:p>
        </p:txBody>
      </p:sp>
      <p:pic>
        <p:nvPicPr>
          <p:cNvPr id="8" name="Picture 7" descr="A white circle with a black background&#10;&#10;AI-generated content may be incorrect.">
            <a:extLst>
              <a:ext uri="{FF2B5EF4-FFF2-40B4-BE49-F238E27FC236}">
                <a16:creationId xmlns:a16="http://schemas.microsoft.com/office/drawing/2014/main" id="{DE799007-6586-82C4-A1D1-5383E6395C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5521" y="290838"/>
            <a:ext cx="530327" cy="458496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BCA2CEB-4290-5066-1171-65F464B4A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885" y="6492555"/>
            <a:ext cx="4114800" cy="365125"/>
          </a:xfrm>
        </p:spPr>
        <p:txBody>
          <a:bodyPr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563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F5457-21CD-61C6-262C-FE484F76D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263" y="1709738"/>
            <a:ext cx="4503761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2BFD3-39B4-8A7B-2699-2F596DC79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2263" y="4846638"/>
            <a:ext cx="4503760" cy="301624"/>
          </a:xfrm>
        </p:spPr>
        <p:txBody>
          <a:bodyPr>
            <a:normAutofit/>
          </a:bodyPr>
          <a:lstStyle>
            <a:lvl1pPr marL="0" indent="0">
              <a:buNone/>
              <a:defRPr sz="1800" b="1" i="0">
                <a:solidFill>
                  <a:schemeClr val="accent4"/>
                </a:solidFill>
                <a:latin typeface="Source Sans 3 SemiBold" panose="020B03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E298744-6A15-2448-7352-E72EF981E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163" y="6369998"/>
            <a:ext cx="4114800" cy="365125"/>
          </a:xfrm>
        </p:spPr>
        <p:txBody>
          <a:bodyPr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1A8957D-4806-3103-4CB6-8ECCC64ECD8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691953" y="1609465"/>
            <a:ext cx="4503759" cy="1655762"/>
          </a:xfrm>
        </p:spPr>
        <p:txBody>
          <a:bodyPr>
            <a:normAutofit/>
          </a:bodyPr>
          <a:lstStyle>
            <a:lvl1pPr marL="0" indent="0" algn="l">
              <a:buNone/>
              <a:defRPr sz="11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01605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33B882-BA24-A60A-024E-947D2A64D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4995E0-7B57-E973-024D-577C48DC1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2B9E0-3BD7-026D-631C-85B1ED653A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97882-CD9B-C9C1-9B19-A66A730115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CDC7F9-5BCE-CE9A-1718-936C95DDE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</a:defRPr>
            </a:lvl1pPr>
          </a:lstStyle>
          <a:p>
            <a:fld id="{13DF6C3B-88D8-284A-A319-B4F3492733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798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69" r:id="rId4"/>
    <p:sldLayoutId id="2147483664" r:id="rId5"/>
    <p:sldLayoutId id="2147483661" r:id="rId6"/>
    <p:sldLayoutId id="2147483666" r:id="rId7"/>
    <p:sldLayoutId id="2147483663" r:id="rId8"/>
    <p:sldLayoutId id="2147483662" r:id="rId9"/>
    <p:sldLayoutId id="2147483665" r:id="rId10"/>
    <p:sldLayoutId id="2147483652" r:id="rId11"/>
    <p:sldLayoutId id="2147483667" r:id="rId12"/>
    <p:sldLayoutId id="2147483656" r:id="rId13"/>
    <p:sldLayoutId id="2147483653" r:id="rId14"/>
    <p:sldLayoutId id="2147483668" r:id="rId15"/>
    <p:sldLayoutId id="2147483655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ig Shoulders Black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3" panose="020B03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3" panose="020B03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3" panose="020B03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3" panose="020B03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3" panose="020B03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23512-4869-5C01-4191-DB9EAAB385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CB336"/>
                </a:solidFill>
                <a:latin typeface="Big Shoulders Display Medium"/>
              </a:rPr>
              <a:t>How to get THIS Font for Headings: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AAABF7-E82A-5EAA-F7E1-7A5310878A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Big Shoulders Display Medium"/>
              </a:rPr>
              <a:t>Open the Big Shoulders Font folder, double click the MEDIUM file and then use the install button at the top to add it to your computer.</a:t>
            </a:r>
          </a:p>
          <a:p>
            <a:endParaRPr lang="en-US" dirty="0">
              <a:solidFill>
                <a:schemeClr val="bg1"/>
              </a:solidFill>
              <a:latin typeface="Big Shoulders Display Medium"/>
            </a:endParaRPr>
          </a:p>
          <a:p>
            <a:r>
              <a:rPr lang="en-US" dirty="0">
                <a:solidFill>
                  <a:schemeClr val="bg1"/>
                </a:solidFill>
                <a:latin typeface="Big Shoulders Display Medium"/>
              </a:rPr>
              <a:t>Delete this slide when done :)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4216A6-0096-9DBA-01BB-10820BAF5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284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7C52C-4559-83AD-8AA7-19A8E0812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F3C43C-CE5D-5EB4-5F40-112DA73143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32313FF-AFFB-9B6B-FA97-3079C1F832E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659538-D1D7-1ECC-511E-16B4D3A2D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625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0B7A20-87FD-DD19-9E07-954E6F6261E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736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EA6FF40-95CB-FBAF-C40A-B11D8F0BEC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84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61F9FC-CD80-4012-A785-62C9F4805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8FA2F8-9D65-810B-EC22-E6C075ACF8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B7DB02E-79FA-88C5-50DA-12689FD8B5D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15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C0319-3513-C44B-4121-F13C52A8F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FDCE1-1067-6144-B25B-0D0DE0DAF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9982A-FAA6-A4C2-FC92-2FAB4AB272D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EBAD6-9499-63DE-989D-AEA6A909D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939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F8A7D-35ED-F92F-034C-4893FEF30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6EE611-B97E-BC36-68A2-AA58D082F4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DA5C12-2F66-572A-9028-6A851A1EC87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243724-E398-EFC3-2AFC-B5B31F35D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16640E-55F8-6CA5-6C46-34DDD6830CF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DD4101D-ECEB-7FA0-B994-90F5A11C0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598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1FC7C-4539-35AF-EBB5-B15B746206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955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2B001-104C-BF05-5A14-FA242FE26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216CF-2618-DE70-690A-5F8BF80918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94BA39-2834-1DB4-A60F-9CE59E78D6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5AFFA9-665B-EF27-4945-2BD09C0BD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768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CCC48-9007-11BB-3875-D65FCD9FE4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Big Shoulders Display Black" pitchFamily="2" charset="0"/>
              </a:rPr>
              <a:t>SOCKET SERVICES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C6F448-5D99-E4C2-5B1C-F59C8621F1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992" y="2801234"/>
            <a:ext cx="4114800" cy="2337694"/>
          </a:xfrm>
        </p:spPr>
        <p:txBody>
          <a:bodyPr>
            <a:normAutofit fontScale="47500" lnSpcReduction="20000"/>
          </a:bodyPr>
          <a:lstStyle/>
          <a:p>
            <a:pPr marL="342900" indent="-342900">
              <a:buClr>
                <a:srgbClr val="FCB336"/>
              </a:buClr>
            </a:pPr>
            <a:r>
              <a:rPr lang="en" sz="4300" dirty="0">
                <a:solidFill>
                  <a:srgbClr val="1F2B7B"/>
                </a:solidFill>
                <a:latin typeface="Source Sans Pro" pitchFamily="34" charset="0"/>
                <a:cs typeface="Arial" panose="020B0604020202020204" pitchFamily="34" charset="0"/>
              </a:rPr>
              <a:t>Dedicated Fiber Internet</a:t>
            </a:r>
          </a:p>
          <a:p>
            <a:pPr marL="342900" indent="-342900">
              <a:buClr>
                <a:srgbClr val="FCB336"/>
              </a:buClr>
            </a:pPr>
            <a:r>
              <a:rPr lang="en" sz="4300" dirty="0">
                <a:solidFill>
                  <a:srgbClr val="1F2B7B"/>
                </a:solidFill>
                <a:latin typeface="Source Sans Pro" pitchFamily="34" charset="0"/>
                <a:cs typeface="Arial" panose="020B0604020202020204" pitchFamily="34" charset="0"/>
              </a:rPr>
              <a:t>SMB Fiber Packages</a:t>
            </a:r>
          </a:p>
          <a:p>
            <a:pPr marL="342900" indent="-342900">
              <a:buClr>
                <a:srgbClr val="FCB336"/>
              </a:buClr>
            </a:pPr>
            <a:r>
              <a:rPr lang="en" sz="4300" dirty="0">
                <a:solidFill>
                  <a:srgbClr val="1F2B7B"/>
                </a:solidFill>
                <a:latin typeface="Source Sans Pro" pitchFamily="34" charset="0"/>
                <a:cs typeface="Arial" panose="020B0604020202020204" pitchFamily="34" charset="0"/>
              </a:rPr>
              <a:t>SIP Trunking</a:t>
            </a:r>
          </a:p>
          <a:p>
            <a:pPr marL="342900" indent="-342900">
              <a:buClr>
                <a:srgbClr val="FCB336"/>
              </a:buClr>
            </a:pPr>
            <a:r>
              <a:rPr lang="en" sz="4300" dirty="0">
                <a:solidFill>
                  <a:srgbClr val="1F2B7B"/>
                </a:solidFill>
                <a:latin typeface="Source Sans Pro" pitchFamily="34" charset="0"/>
                <a:cs typeface="Arial" panose="020B0604020202020204" pitchFamily="34" charset="0"/>
              </a:rPr>
              <a:t>SIP Flex (SIP to PRI/Analog)</a:t>
            </a:r>
          </a:p>
          <a:p>
            <a:pPr marL="342900" indent="-342900">
              <a:buClr>
                <a:srgbClr val="FCB336"/>
              </a:buClr>
            </a:pPr>
            <a:r>
              <a:rPr lang="en" sz="4300" dirty="0">
                <a:solidFill>
                  <a:srgbClr val="1F2B7B"/>
                </a:solidFill>
                <a:latin typeface="Source Sans Pro" pitchFamily="34" charset="0"/>
                <a:cs typeface="Arial" panose="020B0604020202020204" pitchFamily="34" charset="0"/>
              </a:rPr>
              <a:t>HPBX hosted phones</a:t>
            </a:r>
            <a:br>
              <a:rPr lang="en" sz="4300" dirty="0">
                <a:solidFill>
                  <a:srgbClr val="1F2B7B"/>
                </a:solidFill>
                <a:latin typeface="Gotham" panose="02000504050000020004" pitchFamily="2" charset="0"/>
                <a:cs typeface="Arial" panose="020B0604020202020204" pitchFamily="34" charset="0"/>
              </a:rPr>
            </a:br>
            <a:br>
              <a:rPr lang="en" sz="4300" dirty="0">
                <a:solidFill>
                  <a:srgbClr val="1F2B7B"/>
                </a:solidFill>
                <a:latin typeface="Gotham" panose="02000504050000020004" pitchFamily="2" charset="0"/>
                <a:cs typeface="Arial" panose="020B0604020202020204" pitchFamily="34" charset="0"/>
              </a:rPr>
            </a:br>
            <a:br>
              <a:rPr lang="en" dirty="0">
                <a:solidFill>
                  <a:srgbClr val="1F2B7B"/>
                </a:solidFill>
                <a:latin typeface="Gotham" panose="02000504050000020004" pitchFamily="2" charset="0"/>
                <a:cs typeface="Arial" panose="020B0604020202020204" pitchFamily="34" charset="0"/>
              </a:rPr>
            </a:br>
            <a:br>
              <a:rPr lang="en" dirty="0">
                <a:solidFill>
                  <a:srgbClr val="1F2B7B"/>
                </a:solidFill>
                <a:latin typeface="Gotham" panose="02000504050000020004" pitchFamily="2" charset="0"/>
                <a:cs typeface="Arial" panose="020B0604020202020204" pitchFamily="34" charset="0"/>
              </a:rPr>
            </a:br>
            <a:endParaRPr lang="en-US" dirty="0">
              <a:solidFill>
                <a:srgbClr val="1F2B7B"/>
              </a:solidFill>
              <a:latin typeface="Source Sans Pro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A90D81-16FE-498D-88E8-ED12234D4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982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769D1-279D-4055-5BC0-0B92E2CA8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FIBER IS BETTER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5D7AF3-C1FA-3C65-4D02-20D6060FC8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014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3B05F-BB68-C060-58C5-9C24C8A9D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5D3BF9-AB4B-19CA-2E8A-A450785636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760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2A5A03-EF90-76AD-0E66-3F73AF04E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ig Shoulders Display Black" pitchFamily="2" charset="0"/>
              </a:rPr>
              <a:t>FIBER IS BETTER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6EF334-F1FB-48E0-4544-9D5BBB151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72774"/>
            <a:ext cx="2332089" cy="663617"/>
          </a:xfrm>
        </p:spPr>
        <p:txBody>
          <a:bodyPr>
            <a:normAutofit fontScale="92500"/>
          </a:bodyPr>
          <a:lstStyle/>
          <a:p>
            <a:r>
              <a:rPr lang="en-US" sz="3200" b="1" dirty="0"/>
              <a:t>BANDWIDTH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70E093E-8E60-AEE4-A699-A52BDAC81992}"/>
              </a:ext>
            </a:extLst>
          </p:cNvPr>
          <p:cNvSpPr txBox="1">
            <a:spLocks/>
          </p:cNvSpPr>
          <p:nvPr/>
        </p:nvSpPr>
        <p:spPr>
          <a:xfrm>
            <a:off x="4745734" y="2445337"/>
            <a:ext cx="2332089" cy="663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/>
              <a:t>RESILIENCE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8447B65-826A-D72D-0EE6-81625258A50B}"/>
              </a:ext>
            </a:extLst>
          </p:cNvPr>
          <p:cNvSpPr txBox="1">
            <a:spLocks/>
          </p:cNvSpPr>
          <p:nvPr/>
        </p:nvSpPr>
        <p:spPr>
          <a:xfrm>
            <a:off x="8088721" y="2127418"/>
            <a:ext cx="3288792" cy="956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/>
              <a:t>SUSTAINABLE &amp; GROWTH-ORIENTED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7DF38CC-9C07-7812-38A5-18564FD0A2A0}"/>
              </a:ext>
            </a:extLst>
          </p:cNvPr>
          <p:cNvSpPr txBox="1">
            <a:spLocks/>
          </p:cNvSpPr>
          <p:nvPr/>
        </p:nvSpPr>
        <p:spPr>
          <a:xfrm>
            <a:off x="452812" y="3108954"/>
            <a:ext cx="3102864" cy="8678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aseline="30000" dirty="0"/>
              <a:t>Capable of guaranteed download speeds over 10x faster than cable. </a:t>
            </a:r>
          </a:p>
          <a:p>
            <a:endParaRPr lang="en-US" sz="4400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CF6C4D0-FDE2-B843-14D8-91512332DC54}"/>
              </a:ext>
            </a:extLst>
          </p:cNvPr>
          <p:cNvSpPr txBox="1">
            <a:spLocks/>
          </p:cNvSpPr>
          <p:nvPr/>
        </p:nvSpPr>
        <p:spPr>
          <a:xfrm>
            <a:off x="4213190" y="3108954"/>
            <a:ext cx="3397179" cy="956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aseline="30000" dirty="0"/>
              <a:t>Completely immune  to electrical interference. Glass core are resistant to temperate fluctuation. </a:t>
            </a:r>
          </a:p>
          <a:p>
            <a:endParaRPr lang="en-US" sz="4400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25D24A4-9B91-CCCA-13B9-420CEC48CEFA}"/>
              </a:ext>
            </a:extLst>
          </p:cNvPr>
          <p:cNvSpPr txBox="1">
            <a:spLocks/>
          </p:cNvSpPr>
          <p:nvPr/>
        </p:nvSpPr>
        <p:spPr>
          <a:xfrm>
            <a:off x="8088721" y="3134262"/>
            <a:ext cx="3265079" cy="956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Source Sans 3" panose="020B03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aseline="30000" dirty="0"/>
              <a:t>High bandwidth can </a:t>
            </a:r>
            <a:r>
              <a:rPr lang="en-US" sz="2400" baseline="30000" dirty="0"/>
              <a:t>accommodate</a:t>
            </a:r>
            <a:r>
              <a:rPr lang="en-US" sz="2800" baseline="30000" dirty="0"/>
              <a:t> the continued growth of the internet. </a:t>
            </a:r>
          </a:p>
          <a:p>
            <a:endParaRPr lang="en-US" sz="40200" dirty="0"/>
          </a:p>
        </p:txBody>
      </p:sp>
    </p:spTree>
    <p:extLst>
      <p:ext uri="{BB962C8B-B14F-4D97-AF65-F5344CB8AC3E}">
        <p14:creationId xmlns:p14="http://schemas.microsoft.com/office/powerpoint/2010/main" val="817289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160F1-2AB4-8FDC-942D-906184302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68FB13-2220-03A0-DBC5-00647896AB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6E5D10-5C04-A79C-034D-8123CB20F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550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75094-CA3E-DB04-799E-C6FC0E178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D283BC-56E7-1018-1CFE-3C957E1970D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ACEC12B-8384-B8F6-ADAB-BE01EA1BA8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ECE72A6-2370-5F51-97AA-2F0963D57ED6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804744-69E8-4B2F-5369-1DF4B9D08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882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57B4D-8EFD-3F93-9748-39B3E60F0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3BE38-B392-FFD6-FA9B-BFAE80BC3C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DC2325-715D-523E-8A4E-742FF749D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296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01760"/>
      </a:accent1>
      <a:accent2>
        <a:srgbClr val="600C9D"/>
      </a:accent2>
      <a:accent3>
        <a:srgbClr val="C200DB"/>
      </a:accent3>
      <a:accent4>
        <a:srgbClr val="FD9615"/>
      </a:accent4>
      <a:accent5>
        <a:srgbClr val="F8F8F9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40300e54-f0e8-4dcc-a78f-aa32409efa8a">
      <Terms xmlns="http://schemas.microsoft.com/office/infopath/2007/PartnerControls"/>
    </lcf76f155ced4ddcb4097134ff3c332f>
    <_ip_UnifiedCompliancePolicyProperties xmlns="http://schemas.microsoft.com/sharepoint/v3" xsi:nil="true"/>
    <TaxCatchAll xmlns="15d59f52-b840-4e1f-9f88-4dafb05ebad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E364415F64F242B9722E54EB691729" ma:contentTypeVersion="16" ma:contentTypeDescription="Create a new document." ma:contentTypeScope="" ma:versionID="624c116625b67c165e5ac77bd62505ae">
  <xsd:schema xmlns:xsd="http://www.w3.org/2001/XMLSchema" xmlns:xs="http://www.w3.org/2001/XMLSchema" xmlns:p="http://schemas.microsoft.com/office/2006/metadata/properties" xmlns:ns1="http://schemas.microsoft.com/sharepoint/v3" xmlns:ns2="40300e54-f0e8-4dcc-a78f-aa32409efa8a" xmlns:ns3="15d59f52-b840-4e1f-9f88-4dafb05ebada" targetNamespace="http://schemas.microsoft.com/office/2006/metadata/properties" ma:root="true" ma:fieldsID="2f13848e4afa45f8980bc3385f1e8fd3" ns1:_="" ns2:_="" ns3:_="">
    <xsd:import namespace="http://schemas.microsoft.com/sharepoint/v3"/>
    <xsd:import namespace="40300e54-f0e8-4dcc-a78f-aa32409efa8a"/>
    <xsd:import namespace="15d59f52-b840-4e1f-9f88-4dafb05eba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300e54-f0e8-4dcc-a78f-aa32409efa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3a533ab-6413-4785-9851-439f64e9a6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d59f52-b840-4e1f-9f88-4dafb05ebad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69ff8c2-367e-475d-abad-f71736b1984f}" ma:internalName="TaxCatchAll" ma:showField="CatchAllData" ma:web="15d59f52-b840-4e1f-9f88-4dafb05eba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FB13E2-8F72-4E0E-8A2A-95697E968A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E2CD3F-88BA-4652-BFA8-67A621E7124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40300e54-f0e8-4dcc-a78f-aa32409efa8a"/>
    <ds:schemaRef ds:uri="15d59f52-b840-4e1f-9f88-4dafb05ebada"/>
  </ds:schemaRefs>
</ds:datastoreItem>
</file>

<file path=customXml/itemProps3.xml><?xml version="1.0" encoding="utf-8"?>
<ds:datastoreItem xmlns:ds="http://schemas.openxmlformats.org/officeDocument/2006/customXml" ds:itemID="{30FF3A87-2633-4C82-84A1-3B6835CE64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0300e54-f0e8-4dcc-a78f-aa32409efa8a"/>
    <ds:schemaRef ds:uri="15d59f52-b840-4e1f-9f88-4dafb05eba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115</Words>
  <Application>Microsoft Office PowerPoint</Application>
  <PresentationFormat>Widescreen</PresentationFormat>
  <Paragraphs>18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Aptos</vt:lpstr>
      <vt:lpstr>Arial</vt:lpstr>
      <vt:lpstr>Big Shoulders Black</vt:lpstr>
      <vt:lpstr>Big Shoulders Display Black</vt:lpstr>
      <vt:lpstr>Big Shoulders Display Medium</vt:lpstr>
      <vt:lpstr>Gotham</vt:lpstr>
      <vt:lpstr>Source Sans 3</vt:lpstr>
      <vt:lpstr>Source Sans 3 SemiBold</vt:lpstr>
      <vt:lpstr>Source Sans Pro</vt:lpstr>
      <vt:lpstr>Office Theme</vt:lpstr>
      <vt:lpstr>How to get THIS Font for Headings:</vt:lpstr>
      <vt:lpstr>PowerPoint Presentation</vt:lpstr>
      <vt:lpstr>SOCKET SERVICES</vt:lpstr>
      <vt:lpstr>FIBER IS BETTER</vt:lpstr>
      <vt:lpstr>PowerPoint Presentation</vt:lpstr>
      <vt:lpstr>FIBER IS BETTER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Grace Boese</dc:creator>
  <cp:lastModifiedBy>Mackenzie Gerling</cp:lastModifiedBy>
  <cp:revision>33</cp:revision>
  <dcterms:created xsi:type="dcterms:W3CDTF">2025-07-10T17:16:49Z</dcterms:created>
  <dcterms:modified xsi:type="dcterms:W3CDTF">2026-04-27T15:58:37Z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0x010100A6E364415F64F242B9722E54EB691729</vt:lpwstr>
  </property>
  <property fmtid="{D5CDD505-2E9C-101B-9397-08002B2CF9AE}" pid="3" name="MediaServiceImageTags">
    <vt:lpwstr/>
  </property>
</Properties>
</file>