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4"/>
  </p:sldMasterIdLst>
  <p:notesMasterIdLst>
    <p:notesMasterId r:id="rId11"/>
  </p:notesMasterIdLst>
  <p:sldIdLst>
    <p:sldId id="336" r:id="rId5"/>
    <p:sldId id="337" r:id="rId6"/>
    <p:sldId id="341" r:id="rId7"/>
    <p:sldId id="327" r:id="rId8"/>
    <p:sldId id="317" r:id="rId9"/>
    <p:sldId id="340" r:id="rId10"/>
  </p:sldIdLst>
  <p:sldSz cx="9144000" cy="5143500" type="screen16x9"/>
  <p:notesSz cx="6858000" cy="9144000"/>
  <p:embeddedFontLst>
    <p:embeddedFont>
      <p:font typeface="Big Shoulders Display Medium" pitchFamily="2" charset="0"/>
      <p:regular r:id="rId12"/>
    </p:embeddedFont>
    <p:embeddedFont>
      <p:font typeface="Big Shoulders Display SemiBold" pitchFamily="2" charset="0"/>
      <p:bold r:id="rId13"/>
    </p:embeddedFont>
    <p:embeddedFont>
      <p:font typeface="Source Sans Pro" panose="020B0503030403020204" pitchFamily="34" charset="0"/>
      <p:regular r:id="rId14"/>
      <p:bold r:id="rId15"/>
      <p:italic r:id="rId16"/>
      <p:boldItalic r:id="rId17"/>
    </p:embeddedFont>
    <p:embeddedFont>
      <p:font typeface="Work Sans" pitchFamily="2" charset="0"/>
      <p:regular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A35C01D-3566-134C-A409-66A6A2DFE32B}" name="Josh Connon" initials="JC" userId="S::joshc@corp.socket.net::2aeb580e-ebea-4e6a-8016-5623dc7de61a" providerId="AD"/>
  <p188:author id="{26FF4280-4D54-95F1-2F8A-EDC45377C874}" name="Erin Twenter" initials="" userId="S::etwenter@corp.socket.net::d8fa22ac-9051-4abe-8f39-d6dbc8f9fcd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009D"/>
    <a:srgbClr val="600CAD"/>
    <a:srgbClr val="1F2B7B"/>
    <a:srgbClr val="FCB336"/>
    <a:srgbClr val="151C25"/>
    <a:srgbClr val="121418"/>
    <a:srgbClr val="171F30"/>
    <a:srgbClr val="31496B"/>
    <a:srgbClr val="161F33"/>
    <a:srgbClr val="161E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82505B-D97A-96BB-3D85-2EE980620256}" v="774" dt="2025-05-02T16:24:24.043"/>
  </p1510:revLst>
</p1510:revInfo>
</file>

<file path=ppt/tableStyles.xml><?xml version="1.0" encoding="utf-8"?>
<a:tblStyleLst xmlns:a="http://schemas.openxmlformats.org/drawingml/2006/main" def="{7EB1FB70-2D2A-4491-A066-6D1074BE7897}">
  <a:tblStyle styleId="{7EB1FB70-2D2A-4491-A066-6D1074BE789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i DePriest" userId="336ab0e1-aab1-481e-be36-602bca82502c" providerId="ADAL" clId="{71C24042-5D5A-4571-8071-681051A94024}"/>
    <pc:docChg chg="undo custSel modSld">
      <pc:chgData name="Tai DePriest" userId="336ab0e1-aab1-481e-be36-602bca82502c" providerId="ADAL" clId="{71C24042-5D5A-4571-8071-681051A94024}" dt="2025-05-02T16:45:52.139" v="42" actId="404"/>
      <pc:docMkLst>
        <pc:docMk/>
      </pc:docMkLst>
      <pc:sldChg chg="delSp modSp mod">
        <pc:chgData name="Tai DePriest" userId="336ab0e1-aab1-481e-be36-602bca82502c" providerId="ADAL" clId="{71C24042-5D5A-4571-8071-681051A94024}" dt="2025-05-02T16:45:01.760" v="37" actId="12"/>
        <pc:sldMkLst>
          <pc:docMk/>
          <pc:sldMk cId="528733756" sldId="317"/>
        </pc:sldMkLst>
        <pc:spChg chg="mod">
          <ac:chgData name="Tai DePriest" userId="336ab0e1-aab1-481e-be36-602bca82502c" providerId="ADAL" clId="{71C24042-5D5A-4571-8071-681051A94024}" dt="2025-05-02T16:44:44.771" v="36" actId="12"/>
          <ac:spMkLst>
            <pc:docMk/>
            <pc:sldMk cId="528733756" sldId="317"/>
            <ac:spMk id="3" creationId="{00000000-0000-0000-0000-000000000000}"/>
          </ac:spMkLst>
        </pc:spChg>
        <pc:spChg chg="mod">
          <ac:chgData name="Tai DePriest" userId="336ab0e1-aab1-481e-be36-602bca82502c" providerId="ADAL" clId="{71C24042-5D5A-4571-8071-681051A94024}" dt="2025-05-02T16:45:01.760" v="37" actId="12"/>
          <ac:spMkLst>
            <pc:docMk/>
            <pc:sldMk cId="528733756" sldId="317"/>
            <ac:spMk id="8" creationId="{00000000-0000-0000-0000-000000000000}"/>
          </ac:spMkLst>
        </pc:spChg>
        <pc:picChg chg="del mod">
          <ac:chgData name="Tai DePriest" userId="336ab0e1-aab1-481e-be36-602bca82502c" providerId="ADAL" clId="{71C24042-5D5A-4571-8071-681051A94024}" dt="2025-05-02T16:44:02.605" v="34" actId="478"/>
          <ac:picMkLst>
            <pc:docMk/>
            <pc:sldMk cId="528733756" sldId="317"/>
            <ac:picMk id="5" creationId="{93E2FC3B-BD4F-9FA0-4615-4A515A9B95A7}"/>
          </ac:picMkLst>
        </pc:picChg>
      </pc:sldChg>
      <pc:sldChg chg="delSp mod">
        <pc:chgData name="Tai DePriest" userId="336ab0e1-aab1-481e-be36-602bca82502c" providerId="ADAL" clId="{71C24042-5D5A-4571-8071-681051A94024}" dt="2025-05-02T16:40:30.227" v="0" actId="478"/>
        <pc:sldMkLst>
          <pc:docMk/>
          <pc:sldMk cId="593523494" sldId="336"/>
        </pc:sldMkLst>
        <pc:cxnChg chg="del">
          <ac:chgData name="Tai DePriest" userId="336ab0e1-aab1-481e-be36-602bca82502c" providerId="ADAL" clId="{71C24042-5D5A-4571-8071-681051A94024}" dt="2025-05-02T16:40:30.227" v="0" actId="478"/>
          <ac:cxnSpMkLst>
            <pc:docMk/>
            <pc:sldMk cId="593523494" sldId="336"/>
            <ac:cxnSpMk id="2" creationId="{09C0B415-26C3-09BE-A92C-63BA1CF59534}"/>
          </ac:cxnSpMkLst>
        </pc:cxnChg>
      </pc:sldChg>
      <pc:sldChg chg="modSp mod">
        <pc:chgData name="Tai DePriest" userId="336ab0e1-aab1-481e-be36-602bca82502c" providerId="ADAL" clId="{71C24042-5D5A-4571-8071-681051A94024}" dt="2025-05-02T16:45:52.139" v="42" actId="404"/>
        <pc:sldMkLst>
          <pc:docMk/>
          <pc:sldMk cId="337299540" sldId="340"/>
        </pc:sldMkLst>
        <pc:spChg chg="mod">
          <ac:chgData name="Tai DePriest" userId="336ab0e1-aab1-481e-be36-602bca82502c" providerId="ADAL" clId="{71C24042-5D5A-4571-8071-681051A94024}" dt="2025-05-02T16:45:52.139" v="42" actId="404"/>
          <ac:spMkLst>
            <pc:docMk/>
            <pc:sldMk cId="337299540" sldId="340"/>
            <ac:spMk id="9" creationId="{C93DE164-FBA0-41A5-2E4B-25B8ACA1807C}"/>
          </ac:spMkLst>
        </pc:spChg>
        <pc:spChg chg="mod">
          <ac:chgData name="Tai DePriest" userId="336ab0e1-aab1-481e-be36-602bca82502c" providerId="ADAL" clId="{71C24042-5D5A-4571-8071-681051A94024}" dt="2025-05-02T16:45:28.210" v="38" actId="207"/>
          <ac:spMkLst>
            <pc:docMk/>
            <pc:sldMk cId="337299540" sldId="340"/>
            <ac:spMk id="11" creationId="{06CDD4A4-69D2-3931-056F-CC51C476F5C6}"/>
          </ac:spMkLst>
        </pc:spChg>
      </pc:sldChg>
      <pc:sldChg chg="modSp mod">
        <pc:chgData name="Tai DePriest" userId="336ab0e1-aab1-481e-be36-602bca82502c" providerId="ADAL" clId="{71C24042-5D5A-4571-8071-681051A94024}" dt="2025-05-02T16:42:28.145" v="29" actId="208"/>
        <pc:sldMkLst>
          <pc:docMk/>
          <pc:sldMk cId="1456527841" sldId="341"/>
        </pc:sldMkLst>
        <pc:spChg chg="mod">
          <ac:chgData name="Tai DePriest" userId="336ab0e1-aab1-481e-be36-602bca82502c" providerId="ADAL" clId="{71C24042-5D5A-4571-8071-681051A94024}" dt="2025-05-02T16:41:41.418" v="26" actId="207"/>
          <ac:spMkLst>
            <pc:docMk/>
            <pc:sldMk cId="1456527841" sldId="341"/>
            <ac:spMk id="9" creationId="{C2095A31-89E7-B7B4-47C8-153ED763C8EE}"/>
          </ac:spMkLst>
        </pc:spChg>
        <pc:cxnChg chg="mod">
          <ac:chgData name="Tai DePriest" userId="336ab0e1-aab1-481e-be36-602bca82502c" providerId="ADAL" clId="{71C24042-5D5A-4571-8071-681051A94024}" dt="2025-05-02T16:42:28.145" v="29" actId="208"/>
          <ac:cxnSpMkLst>
            <pc:docMk/>
            <pc:sldMk cId="1456527841" sldId="341"/>
            <ac:cxnSpMk id="2" creationId="{51CDE543-73DF-D3FA-8A4F-F0A9C675F609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46452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2"/>
          <p:cNvSpPr/>
          <p:nvPr/>
        </p:nvSpPr>
        <p:spPr>
          <a:xfrm>
            <a:off x="-21750" y="-56400"/>
            <a:ext cx="9187500" cy="5256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_1_1_1_1"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_1_1_1_1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5"/>
          <p:cNvSpPr/>
          <p:nvPr/>
        </p:nvSpPr>
        <p:spPr>
          <a:xfrm rot="-936349">
            <a:off x="-93838" y="-3135552"/>
            <a:ext cx="9026292" cy="9657654"/>
          </a:xfrm>
          <a:custGeom>
            <a:avLst/>
            <a:gdLst/>
            <a:ahLst/>
            <a:cxnLst/>
            <a:rect l="l" t="t" r="r" b="b"/>
            <a:pathLst>
              <a:path w="81862" h="87588" extrusionOk="0">
                <a:moveTo>
                  <a:pt x="15125" y="1"/>
                </a:moveTo>
                <a:cubicBezTo>
                  <a:pt x="0" y="13"/>
                  <a:pt x="4318" y="37578"/>
                  <a:pt x="13961" y="60333"/>
                </a:cubicBezTo>
                <a:cubicBezTo>
                  <a:pt x="22451" y="80383"/>
                  <a:pt x="34678" y="87588"/>
                  <a:pt x="46214" y="87588"/>
                </a:cubicBezTo>
                <a:cubicBezTo>
                  <a:pt x="51344" y="87588"/>
                  <a:pt x="56330" y="86169"/>
                  <a:pt x="60793" y="83816"/>
                </a:cubicBezTo>
                <a:cubicBezTo>
                  <a:pt x="75312" y="76162"/>
                  <a:pt x="81862" y="52558"/>
                  <a:pt x="52933" y="38621"/>
                </a:cubicBezTo>
                <a:cubicBezTo>
                  <a:pt x="31864" y="28468"/>
                  <a:pt x="34618" y="7023"/>
                  <a:pt x="20074" y="1104"/>
                </a:cubicBezTo>
                <a:cubicBezTo>
                  <a:pt x="18230" y="352"/>
                  <a:pt x="16593" y="1"/>
                  <a:pt x="15125" y="1"/>
                </a:cubicBezTo>
                <a:close/>
              </a:path>
            </a:pathLst>
          </a:custGeom>
          <a:solidFill>
            <a:srgbClr val="E9CFC0">
              <a:alpha val="36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15250" y="381378"/>
            <a:ext cx="7808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ona One"/>
              <a:buNone/>
              <a:defRPr sz="3000" b="1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ona One"/>
              <a:buNone/>
              <a:defRPr sz="3000" b="1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ona One"/>
              <a:buNone/>
              <a:defRPr sz="3000" b="1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ona One"/>
              <a:buNone/>
              <a:defRPr sz="3000" b="1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ona One"/>
              <a:buNone/>
              <a:defRPr sz="3000" b="1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ona One"/>
              <a:buNone/>
              <a:defRPr sz="3000" b="1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ona One"/>
              <a:buNone/>
              <a:defRPr sz="3000" b="1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ona One"/>
              <a:buNone/>
              <a:defRPr sz="3000" b="1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rona One"/>
              <a:buNone/>
              <a:defRPr sz="3000" b="1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ork Sans"/>
              <a:buChar char="●"/>
              <a:defRPr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ork Sans"/>
              <a:buChar char="○"/>
              <a:defRPr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ork Sans"/>
              <a:buChar char="■"/>
              <a:defRPr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ork Sans"/>
              <a:buChar char="●"/>
              <a:defRPr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ork Sans"/>
              <a:buChar char="○"/>
              <a:defRPr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ork Sans"/>
              <a:buChar char="■"/>
              <a:defRPr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ork Sans"/>
              <a:buChar char="●"/>
              <a:defRPr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ork Sans"/>
              <a:buChar char="○"/>
              <a:defRPr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ork Sans"/>
              <a:buChar char="■"/>
              <a:defRPr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80" r:id="rId2"/>
    <p:sldLayoutId id="2147483681" r:id="rId3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8B8CDF-840E-70FB-C587-5DF78FD1A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2A7D0A5-2D89-FD09-18EB-4B801970DACA}"/>
              </a:ext>
            </a:extLst>
          </p:cNvPr>
          <p:cNvSpPr txBox="1"/>
          <p:nvPr/>
        </p:nvSpPr>
        <p:spPr>
          <a:xfrm>
            <a:off x="1485900" y="730827"/>
            <a:ext cx="7185313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6000" b="1" dirty="0">
                <a:solidFill>
                  <a:srgbClr val="FCB336"/>
                </a:solidFill>
                <a:latin typeface="Big Shoulders Display Medium"/>
              </a:rPr>
              <a:t>How to get THIS Font for Headings: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9790E1-0E20-89A9-C8A0-B4178E845782}"/>
              </a:ext>
            </a:extLst>
          </p:cNvPr>
          <p:cNvSpPr txBox="1"/>
          <p:nvPr/>
        </p:nvSpPr>
        <p:spPr>
          <a:xfrm>
            <a:off x="1482317" y="3029309"/>
            <a:ext cx="6855073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Big Shoulders Display Medium"/>
              </a:rPr>
              <a:t>Open the Big Shoulders Font folder, double click the MEDIUM file and then use the install button at the top to add it to your computer.</a:t>
            </a:r>
          </a:p>
          <a:p>
            <a:endParaRPr lang="en-US" sz="2400" dirty="0">
              <a:solidFill>
                <a:schemeClr val="bg1"/>
              </a:solidFill>
              <a:latin typeface="Big Shoulders Display Medium"/>
            </a:endParaRPr>
          </a:p>
          <a:p>
            <a:r>
              <a:rPr lang="en-US" sz="2400" dirty="0">
                <a:solidFill>
                  <a:schemeClr val="bg1"/>
                </a:solidFill>
                <a:latin typeface="Big Shoulders Display Medium"/>
              </a:rPr>
              <a:t>Delete this slide when done :)</a:t>
            </a:r>
          </a:p>
        </p:txBody>
      </p:sp>
      <p:pic>
        <p:nvPicPr>
          <p:cNvPr id="7" name="Picture 6" descr="A black and white logo&#10;&#10;AI-generated content may be incorrect.">
            <a:extLst>
              <a:ext uri="{FF2B5EF4-FFF2-40B4-BE49-F238E27FC236}">
                <a16:creationId xmlns:a16="http://schemas.microsoft.com/office/drawing/2014/main" id="{640B9AFB-BEE1-A638-D24D-4A3A0B001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4464" y="4617188"/>
            <a:ext cx="1746749" cy="25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523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72DA3A-C581-7DA1-ED22-46F849F66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B138469-6AD7-6F05-CFAB-6EE9311A24D6}"/>
              </a:ext>
            </a:extLst>
          </p:cNvPr>
          <p:cNvSpPr txBox="1"/>
          <p:nvPr/>
        </p:nvSpPr>
        <p:spPr>
          <a:xfrm>
            <a:off x="1066800" y="691169"/>
            <a:ext cx="7086600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6000" b="1">
                <a:solidFill>
                  <a:srgbClr val="FCB336"/>
                </a:solidFill>
                <a:latin typeface="Big Shoulders Display Medium"/>
              </a:rPr>
              <a:t>PRESENTATION TITLE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89AD7F-4136-8A42-24F3-54DD860D7E62}"/>
              </a:ext>
            </a:extLst>
          </p:cNvPr>
          <p:cNvSpPr txBox="1"/>
          <p:nvPr/>
        </p:nvSpPr>
        <p:spPr>
          <a:xfrm>
            <a:off x="1095375" y="1706832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Big Shoulders Display Medium" pitchFamily="2" charset="0"/>
              </a:rPr>
              <a:t>April 2025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DA2E653-D72D-42DF-19E2-97DA6800C8F7}"/>
              </a:ext>
            </a:extLst>
          </p:cNvPr>
          <p:cNvCxnSpPr>
            <a:cxnSpLocks/>
          </p:cNvCxnSpPr>
          <p:nvPr/>
        </p:nvCxnSpPr>
        <p:spPr>
          <a:xfrm>
            <a:off x="914400" y="825970"/>
            <a:ext cx="0" cy="1336352"/>
          </a:xfrm>
          <a:prstGeom prst="line">
            <a:avLst/>
          </a:prstGeom>
          <a:ln w="53975">
            <a:solidFill>
              <a:srgbClr val="FCB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black and white logo&#10;&#10;AI-generated content may be incorrect.">
            <a:extLst>
              <a:ext uri="{FF2B5EF4-FFF2-40B4-BE49-F238E27FC236}">
                <a16:creationId xmlns:a16="http://schemas.microsoft.com/office/drawing/2014/main" id="{545DBC6A-CB31-E814-D858-20DFD6BBB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31" y="3099757"/>
            <a:ext cx="4909705" cy="7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42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1BD4B8-139D-A0C1-A6AE-94C1372CF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C2095A31-89E7-B7B4-47C8-153ED763C8EE}"/>
              </a:ext>
            </a:extLst>
          </p:cNvPr>
          <p:cNvSpPr txBox="1"/>
          <p:nvPr/>
        </p:nvSpPr>
        <p:spPr>
          <a:xfrm>
            <a:off x="1278082" y="1227859"/>
            <a:ext cx="6172200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Big Shoulders Display Medium"/>
              </a:rPr>
              <a:t>SECTION TITLE</a:t>
            </a:r>
            <a:endParaRPr lang="en-US" sz="10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1CDE543-73DF-D3FA-8A4F-F0A9C675F609}"/>
              </a:ext>
            </a:extLst>
          </p:cNvPr>
          <p:cNvCxnSpPr>
            <a:cxnSpLocks/>
          </p:cNvCxnSpPr>
          <p:nvPr/>
        </p:nvCxnSpPr>
        <p:spPr>
          <a:xfrm>
            <a:off x="1219200" y="1352550"/>
            <a:ext cx="0" cy="510886"/>
          </a:xfrm>
          <a:prstGeom prst="line">
            <a:avLst/>
          </a:prstGeom>
          <a:ln w="53975">
            <a:solidFill>
              <a:srgbClr val="C200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black and white logo&#10;&#10;AI-generated content may be incorrect.">
            <a:extLst>
              <a:ext uri="{FF2B5EF4-FFF2-40B4-BE49-F238E27FC236}">
                <a16:creationId xmlns:a16="http://schemas.microsoft.com/office/drawing/2014/main" id="{FBFE77F1-1971-5CDC-5B39-BDCE793DFD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4464" y="4617188"/>
            <a:ext cx="1746749" cy="25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5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background with purple lines&#10;&#10;AI-generated content may be incorrect.">
            <a:extLst>
              <a:ext uri="{FF2B5EF4-FFF2-40B4-BE49-F238E27FC236}">
                <a16:creationId xmlns:a16="http://schemas.microsoft.com/office/drawing/2014/main" id="{69505121-4832-4429-9210-8AF8B75D37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200"/>
                    </a14:imgEffect>
                    <a14:imgEffect>
                      <a14:brightnessContrast contrast="-15000"/>
                    </a14:imgEffect>
                  </a14:imgLayer>
                </a14:imgProps>
              </a:ext>
            </a:extLst>
          </a:blip>
          <a:srcRect l="9055" t="17205" r="13468" b="11681"/>
          <a:stretch/>
        </p:blipFill>
        <p:spPr>
          <a:xfrm>
            <a:off x="1285" y="4705"/>
            <a:ext cx="3005206" cy="5221290"/>
          </a:xfrm>
          <a:prstGeom prst="rect">
            <a:avLst/>
          </a:prstGeom>
        </p:spPr>
      </p:pic>
      <p:sp>
        <p:nvSpPr>
          <p:cNvPr id="11" name="Google Shape;459;p40"/>
          <p:cNvSpPr txBox="1">
            <a:spLocks/>
          </p:cNvSpPr>
          <p:nvPr/>
        </p:nvSpPr>
        <p:spPr>
          <a:xfrm>
            <a:off x="293298" y="1093890"/>
            <a:ext cx="3429000" cy="7158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200" dirty="0">
                <a:solidFill>
                  <a:srgbClr val="FCB336"/>
                </a:solidFill>
                <a:latin typeface="Big Shoulders Display Medium"/>
              </a:rPr>
              <a:t>CHAPTER TITLE</a:t>
            </a:r>
          </a:p>
          <a:p>
            <a:r>
              <a:rPr lang="en-US" sz="2400" dirty="0">
                <a:solidFill>
                  <a:schemeClr val="bg1"/>
                </a:solidFill>
                <a:latin typeface="Big Shoulders Display Medium"/>
              </a:rPr>
              <a:t>Subtitle/ description</a:t>
            </a:r>
            <a:endParaRPr lang="en-US" sz="2400" dirty="0">
              <a:solidFill>
                <a:schemeClr val="bg1"/>
              </a:solidFill>
              <a:latin typeface="Big Shoulders Display Medium" pitchFamily="2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C6F27B-7D44-8265-7FE7-B69E63106A13}"/>
              </a:ext>
            </a:extLst>
          </p:cNvPr>
          <p:cNvSpPr txBox="1"/>
          <p:nvPr/>
        </p:nvSpPr>
        <p:spPr>
          <a:xfrm>
            <a:off x="3742340" y="1288831"/>
            <a:ext cx="501934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1F2B7B"/>
                </a:solidFill>
                <a:latin typeface="Big Shoulders Display Medium"/>
              </a:rPr>
              <a:t>Type your information, here.</a:t>
            </a:r>
          </a:p>
        </p:txBody>
      </p:sp>
      <p:pic>
        <p:nvPicPr>
          <p:cNvPr id="8" name="Picture 7" descr="A blue and black logo&#10;&#10;AI-generated content may be incorrect.">
            <a:extLst>
              <a:ext uri="{FF2B5EF4-FFF2-40B4-BE49-F238E27FC236}">
                <a16:creationId xmlns:a16="http://schemas.microsoft.com/office/drawing/2014/main" id="{BC746B72-CB7B-2CE3-DC34-4E7E099459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333" y="4630629"/>
            <a:ext cx="1828800" cy="25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39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459;p40"/>
          <p:cNvSpPr txBox="1">
            <a:spLocks/>
          </p:cNvSpPr>
          <p:nvPr/>
        </p:nvSpPr>
        <p:spPr>
          <a:xfrm>
            <a:off x="1219200" y="1451246"/>
            <a:ext cx="3733800" cy="287310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lnSpc>
                <a:spcPct val="150000"/>
              </a:lnSpc>
              <a:buClr>
                <a:srgbClr val="C2009D"/>
              </a:buClr>
              <a:buFont typeface="Big Shoulders Display Medium" pitchFamily="2" charset="0"/>
              <a:buChar char="▶"/>
            </a:pPr>
            <a:r>
              <a:rPr lang="en" sz="2800" dirty="0">
                <a:solidFill>
                  <a:srgbClr val="1F2B7B"/>
                </a:solidFill>
                <a:latin typeface="Big Shoulders Display Medium"/>
              </a:rPr>
              <a:t>Item</a:t>
            </a:r>
          </a:p>
          <a:p>
            <a:pPr marL="342900" indent="-342900">
              <a:lnSpc>
                <a:spcPct val="150000"/>
              </a:lnSpc>
              <a:buClr>
                <a:srgbClr val="C2009D"/>
              </a:buClr>
              <a:buFont typeface="Big Shoulders Display Medium" pitchFamily="2" charset="0"/>
              <a:buChar char="▶"/>
            </a:pPr>
            <a:r>
              <a:rPr lang="en" sz="2800" dirty="0">
                <a:solidFill>
                  <a:srgbClr val="1F2B7B"/>
                </a:solidFill>
                <a:latin typeface="Big Shoulders Display Medium"/>
              </a:rPr>
              <a:t>Item</a:t>
            </a:r>
          </a:p>
          <a:p>
            <a:pPr marL="342900" indent="-342900">
              <a:lnSpc>
                <a:spcPct val="150000"/>
              </a:lnSpc>
              <a:buClr>
                <a:srgbClr val="C2009D"/>
              </a:buClr>
              <a:buFont typeface="Big Shoulders Display Medium" pitchFamily="2" charset="0"/>
              <a:buChar char="▶"/>
            </a:pPr>
            <a:r>
              <a:rPr lang="en" sz="2800" dirty="0">
                <a:solidFill>
                  <a:srgbClr val="1F2B7B"/>
                </a:solidFill>
                <a:latin typeface="Big Shoulders Display Medium"/>
              </a:rPr>
              <a:t>Item</a:t>
            </a:r>
            <a:endParaRPr lang="en" sz="2800" dirty="0">
              <a:solidFill>
                <a:srgbClr val="1F2B7B"/>
              </a:solidFill>
              <a:latin typeface="Big Shoulders Display Medium" pitchFamily="2" charset="0"/>
            </a:endParaRPr>
          </a:p>
          <a:p>
            <a:pPr marL="342900" indent="-342900">
              <a:lnSpc>
                <a:spcPct val="150000"/>
              </a:lnSpc>
              <a:buClr>
                <a:srgbClr val="C2009D"/>
              </a:buClr>
              <a:buFont typeface="Big Shoulders Display Medium" pitchFamily="2" charset="0"/>
              <a:buChar char="▶"/>
            </a:pPr>
            <a:r>
              <a:rPr lang="en" sz="2800" dirty="0">
                <a:solidFill>
                  <a:srgbClr val="1F2B7B"/>
                </a:solidFill>
                <a:latin typeface="Big Shoulders Display Medium"/>
              </a:rPr>
              <a:t>Item</a:t>
            </a:r>
            <a:endParaRPr lang="en-US" sz="2800" dirty="0">
              <a:solidFill>
                <a:srgbClr val="1F2B7B"/>
              </a:solidFill>
              <a:latin typeface="Source Sans Pro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76350" y="574387"/>
            <a:ext cx="5638800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>
                <a:solidFill>
                  <a:srgbClr val="1F2B7B"/>
                </a:solidFill>
                <a:latin typeface="Big Shoulders Display Medium"/>
              </a:rPr>
              <a:t>HEADING NAME</a:t>
            </a:r>
            <a:endParaRPr lang="en-US">
              <a:solidFill>
                <a:srgbClr val="1F2B7B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81600" y="1496206"/>
            <a:ext cx="3657600" cy="19464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C2009D"/>
              </a:buClr>
              <a:buFont typeface="Big Shoulders Display Medium" pitchFamily="2" charset="0"/>
              <a:buChar char="▶"/>
            </a:pPr>
            <a:r>
              <a:rPr lang="en" sz="2800" dirty="0">
                <a:solidFill>
                  <a:srgbClr val="1F2B7B"/>
                </a:solidFill>
                <a:latin typeface="Big Shoulders Display Medium"/>
              </a:rPr>
              <a:t>Item</a:t>
            </a:r>
            <a:endParaRPr lang="en" sz="2800" dirty="0">
              <a:solidFill>
                <a:srgbClr val="1F2B7B"/>
              </a:solidFill>
              <a:latin typeface="Big Shoulders Display Medium" pitchFamily="2" charset="0"/>
            </a:endParaRPr>
          </a:p>
          <a:p>
            <a:pPr marL="457200" indent="-457200">
              <a:lnSpc>
                <a:spcPct val="150000"/>
              </a:lnSpc>
              <a:buClr>
                <a:srgbClr val="C2009D"/>
              </a:buClr>
              <a:buFont typeface="Big Shoulders Display Medium" pitchFamily="2" charset="0"/>
              <a:buChar char="▶"/>
            </a:pPr>
            <a:r>
              <a:rPr lang="en" sz="2800" dirty="0">
                <a:solidFill>
                  <a:srgbClr val="1F2B7B"/>
                </a:solidFill>
                <a:latin typeface="Big Shoulders Display Medium"/>
              </a:rPr>
              <a:t>Item</a:t>
            </a:r>
            <a:endParaRPr lang="en" sz="2800" dirty="0">
              <a:solidFill>
                <a:srgbClr val="1F2B7B"/>
              </a:solidFill>
              <a:latin typeface="Big Shoulders Display Medium" pitchFamily="2" charset="0"/>
            </a:endParaRPr>
          </a:p>
          <a:p>
            <a:pPr marL="457200" indent="-457200">
              <a:lnSpc>
                <a:spcPct val="150000"/>
              </a:lnSpc>
              <a:buClr>
                <a:srgbClr val="C2009D"/>
              </a:buClr>
              <a:buFont typeface="Big Shoulders Display Medium" pitchFamily="2" charset="0"/>
              <a:buChar char="▶"/>
            </a:pPr>
            <a:r>
              <a:rPr lang="en" sz="2800" dirty="0">
                <a:solidFill>
                  <a:srgbClr val="1F2B7B"/>
                </a:solidFill>
                <a:latin typeface="Big Shoulders Display Medium"/>
              </a:rPr>
              <a:t>Item</a:t>
            </a:r>
            <a:endParaRPr lang="en-US" sz="2800" dirty="0">
              <a:latin typeface="Big Shoulders Display Medium" pitchFamily="2" charset="0"/>
            </a:endParaRPr>
          </a:p>
        </p:txBody>
      </p:sp>
      <p:pic>
        <p:nvPicPr>
          <p:cNvPr id="4" name="Picture 3" descr="A blue and black logo&#10;&#10;AI-generated content may be incorrect.">
            <a:extLst>
              <a:ext uri="{FF2B5EF4-FFF2-40B4-BE49-F238E27FC236}">
                <a16:creationId xmlns:a16="http://schemas.microsoft.com/office/drawing/2014/main" id="{FE972543-B7EC-0609-E81E-B617BF97A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7333" y="4630629"/>
            <a:ext cx="1828800" cy="257175"/>
          </a:xfrm>
          <a:prstGeom prst="rect">
            <a:avLst/>
          </a:prstGeom>
        </p:spPr>
      </p:pic>
      <p:pic>
        <p:nvPicPr>
          <p:cNvPr id="12" name="Picture 11" descr="A blue background with purple lines&#10;&#10;AI-generated content may be incorrect.">
            <a:extLst>
              <a:ext uri="{FF2B5EF4-FFF2-40B4-BE49-F238E27FC236}">
                <a16:creationId xmlns:a16="http://schemas.microsoft.com/office/drawing/2014/main" id="{8836D9BE-E7A5-B12B-0CA0-065A2C8E67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200"/>
                    </a14:imgEffect>
                    <a14:imgEffect>
                      <a14:brightnessContrast contrast="-15000"/>
                    </a14:imgEffect>
                  </a14:imgLayer>
                </a14:imgProps>
              </a:ext>
            </a:extLst>
          </a:blip>
          <a:srcRect l="9251" t="5573" r="12136" b="72117"/>
          <a:stretch/>
        </p:blipFill>
        <p:spPr>
          <a:xfrm rot="-5400000">
            <a:off x="-2111654" y="2110054"/>
            <a:ext cx="5144546" cy="919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73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EDFB30-7046-CF9D-7171-768A1C063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459;p40">
            <a:extLst>
              <a:ext uri="{FF2B5EF4-FFF2-40B4-BE49-F238E27FC236}">
                <a16:creationId xmlns:a16="http://schemas.microsoft.com/office/drawing/2014/main" id="{C93DE164-FBA0-41A5-2E4B-25B8ACA1807C}"/>
              </a:ext>
            </a:extLst>
          </p:cNvPr>
          <p:cNvSpPr txBox="1">
            <a:spLocks/>
          </p:cNvSpPr>
          <p:nvPr/>
        </p:nvSpPr>
        <p:spPr>
          <a:xfrm>
            <a:off x="152400" y="1428750"/>
            <a:ext cx="8839200" cy="2514600"/>
          </a:xfrm>
          <a:prstGeom prst="rect">
            <a:avLst/>
          </a:prstGeom>
        </p:spPr>
        <p:txBody>
          <a:bodyPr spcFirstLastPara="1" wrap="square" lIns="91425" tIns="91425" rIns="91425" bIns="91425" numCol="2" spcCol="36576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buClr>
                <a:srgbClr val="FCB336"/>
              </a:buClr>
              <a:buFont typeface="Big Shoulders Display Medium" pitchFamily="2" charset="0"/>
              <a:buChar char="▶"/>
            </a:pPr>
            <a:r>
              <a:rPr lang="en" sz="2400" dirty="0">
                <a:solidFill>
                  <a:schemeClr val="accent6"/>
                </a:solidFill>
                <a:latin typeface="Big Shoulders Display SemiBold" pitchFamily="2" charset="0"/>
                <a:cs typeface="Arial" panose="020B0604020202020204" pitchFamily="34" charset="0"/>
              </a:rPr>
              <a:t>Dedicated Customer Support</a:t>
            </a:r>
          </a:p>
          <a:p>
            <a:pPr marL="457200" lvl="1">
              <a:spcAft>
                <a:spcPts val="2400"/>
              </a:spcAft>
              <a:buClr>
                <a:srgbClr val="FCB336"/>
              </a:buClr>
            </a:pPr>
            <a:r>
              <a:rPr lang="en" sz="2000" dirty="0">
                <a:solidFill>
                  <a:srgbClr val="FCB336"/>
                </a:solidFill>
                <a:latin typeface="Big Shoulders Display SemiBold" pitchFamily="2" charset="0"/>
                <a:cs typeface="Arial" panose="020B0604020202020204" pitchFamily="34" charset="0"/>
              </a:rPr>
              <a:t>Our customers enjoy the most responsive service they’ve ever known. </a:t>
            </a:r>
          </a:p>
          <a:p>
            <a:pPr marL="457200" indent="-457200">
              <a:buClr>
                <a:srgbClr val="FCB336"/>
              </a:buClr>
              <a:buFont typeface="Big Shoulders Display Medium" pitchFamily="2" charset="0"/>
              <a:buChar char="▶"/>
            </a:pPr>
            <a:r>
              <a:rPr lang="en-US" sz="2400" dirty="0">
                <a:solidFill>
                  <a:schemeClr val="accent6"/>
                </a:solidFill>
                <a:latin typeface="Big Shoulders Display SemiBold" pitchFamily="2" charset="0"/>
                <a:cs typeface="Arial" panose="020B0604020202020204" pitchFamily="34" charset="0"/>
              </a:rPr>
              <a:t>Clear, Simple Billing</a:t>
            </a:r>
          </a:p>
          <a:p>
            <a:pPr marL="457200">
              <a:buClr>
                <a:srgbClr val="FCB336"/>
              </a:buClr>
            </a:pPr>
            <a:r>
              <a:rPr lang="en" sz="2000" dirty="0">
                <a:solidFill>
                  <a:srgbClr val="FCB336"/>
                </a:solidFill>
                <a:latin typeface="Big Shoulders Display SemiBold" pitchFamily="2" charset="0"/>
                <a:cs typeface="Arial" panose="020B0604020202020204" pitchFamily="34" charset="0"/>
              </a:rPr>
              <a:t>No hidden fees, extra charges or surprises! We’ll never ask you to pay for something you don’t need.</a:t>
            </a:r>
          </a:p>
          <a:p>
            <a:pPr marL="457200">
              <a:buClr>
                <a:srgbClr val="FCB336"/>
              </a:buClr>
            </a:pPr>
            <a:endParaRPr lang="en" sz="2000" dirty="0">
              <a:solidFill>
                <a:srgbClr val="FCB336"/>
              </a:solidFill>
              <a:latin typeface="Big Shoulders Display SemiBold" pitchFamily="2" charset="0"/>
              <a:cs typeface="Arial" panose="020B0604020202020204" pitchFamily="34" charset="0"/>
            </a:endParaRPr>
          </a:p>
          <a:p>
            <a:pPr marL="457200" indent="-457200">
              <a:buClr>
                <a:srgbClr val="FCB336"/>
              </a:buClr>
              <a:buFont typeface="Big Shoulders Display Medium" pitchFamily="2" charset="0"/>
              <a:buChar char="▶"/>
            </a:pPr>
            <a:r>
              <a:rPr lang="en-US" sz="2400" dirty="0">
                <a:solidFill>
                  <a:schemeClr val="accent6"/>
                </a:solidFill>
                <a:latin typeface="Big Shoulders Display SemiBold" pitchFamily="2" charset="0"/>
                <a:cs typeface="Arial" panose="020B0604020202020204" pitchFamily="34" charset="0"/>
              </a:rPr>
              <a:t>Reliable Service</a:t>
            </a:r>
          </a:p>
          <a:p>
            <a:pPr marL="457200">
              <a:spcAft>
                <a:spcPts val="2400"/>
              </a:spcAft>
              <a:buClr>
                <a:srgbClr val="FCB336"/>
              </a:buClr>
            </a:pPr>
            <a:r>
              <a:rPr lang="en-US" sz="2000" dirty="0">
                <a:solidFill>
                  <a:srgbClr val="FCB336"/>
                </a:solidFill>
                <a:latin typeface="Big Shoulders Display SemiBold" pitchFamily="2" charset="0"/>
                <a:cs typeface="Arial" panose="020B0604020202020204" pitchFamily="34" charset="0"/>
              </a:rPr>
              <a:t>Our redundant network keeps your business connected and the phones ringing.</a:t>
            </a:r>
          </a:p>
          <a:p>
            <a:pPr marL="457200" indent="-457200">
              <a:buClr>
                <a:srgbClr val="FCB336"/>
              </a:buClr>
              <a:buFont typeface="Big Shoulders Display Medium" pitchFamily="2" charset="0"/>
              <a:buChar char="▶"/>
            </a:pPr>
            <a:r>
              <a:rPr lang="en-US" sz="2400" dirty="0">
                <a:solidFill>
                  <a:schemeClr val="accent6"/>
                </a:solidFill>
                <a:latin typeface="Big Shoulders Display SemiBold" pitchFamily="2" charset="0"/>
                <a:cs typeface="Arial" panose="020B0604020202020204" pitchFamily="34" charset="0"/>
              </a:rPr>
              <a:t>Smooth Easy Transition</a:t>
            </a:r>
          </a:p>
          <a:p>
            <a:pPr marL="457200">
              <a:buClr>
                <a:srgbClr val="FCB336"/>
              </a:buClr>
            </a:pPr>
            <a:r>
              <a:rPr lang="en-US" sz="2000" dirty="0">
                <a:solidFill>
                  <a:srgbClr val="FCB336"/>
                </a:solidFill>
                <a:latin typeface="Big Shoulders Display SemiBold" pitchFamily="2" charset="0"/>
                <a:cs typeface="Arial" panose="020B0604020202020204" pitchFamily="34" charset="0"/>
              </a:rPr>
              <a:t>It’s not as difficult to switch as you might think. We’ll walk you through the whole thing.</a:t>
            </a:r>
            <a:br>
              <a:rPr lang="en-US" sz="3200" dirty="0">
                <a:solidFill>
                  <a:schemeClr val="accent6"/>
                </a:solidFill>
                <a:latin typeface="Big Shoulders Display SemiBold" pitchFamily="2" charset="0"/>
                <a:cs typeface="Arial" panose="020B0604020202020204" pitchFamily="34" charset="0"/>
              </a:rPr>
            </a:br>
            <a:endParaRPr lang="en-US" sz="2400" dirty="0">
              <a:solidFill>
                <a:schemeClr val="accent6"/>
              </a:solidFill>
              <a:latin typeface="Big Shoulders Display SemiBold" pitchFamily="2" charset="0"/>
              <a:cs typeface="Arial" panose="020B0604020202020204" pitchFamily="34" charset="0"/>
            </a:endParaRPr>
          </a:p>
        </p:txBody>
      </p:sp>
      <p:sp>
        <p:nvSpPr>
          <p:cNvPr id="11" name="Google Shape;459;p40">
            <a:extLst>
              <a:ext uri="{FF2B5EF4-FFF2-40B4-BE49-F238E27FC236}">
                <a16:creationId xmlns:a16="http://schemas.microsoft.com/office/drawing/2014/main" id="{06CDD4A4-69D2-3931-056F-CC51C476F5C6}"/>
              </a:ext>
            </a:extLst>
          </p:cNvPr>
          <p:cNvSpPr txBox="1">
            <a:spLocks/>
          </p:cNvSpPr>
          <p:nvPr/>
        </p:nvSpPr>
        <p:spPr>
          <a:xfrm>
            <a:off x="628650" y="556391"/>
            <a:ext cx="7696200" cy="14553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400" kern="1200" spc="90" dirty="0">
                <a:solidFill>
                  <a:schemeClr val="bg1"/>
                </a:solidFill>
                <a:latin typeface="Big Shoulders Display Medium"/>
                <a:cs typeface="Arial Bold"/>
              </a:rPr>
              <a:t>COLORFUL SLIDE TITLE </a:t>
            </a:r>
            <a:endParaRPr lang="en-US" sz="4400" dirty="0">
              <a:solidFill>
                <a:schemeClr val="bg1"/>
              </a:solidFill>
              <a:latin typeface="Big Shoulders Display Medium" pitchFamily="2" charset="0"/>
              <a:cs typeface="Arial Bold" panose="020B0704020202020204" pitchFamily="34" charset="0"/>
            </a:endParaRPr>
          </a:p>
        </p:txBody>
      </p:sp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081A942D-EB9C-13B4-5F85-2D3A3BF7C4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4464" y="4617188"/>
            <a:ext cx="1746749" cy="25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9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>
</file>

<file path=ppt/theme/theme1.xml><?xml version="1.0" encoding="utf-8"?>
<a:theme xmlns:a="http://schemas.openxmlformats.org/drawingml/2006/main" name=" Electric Scooter Company Profile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04040"/>
      </a:accent1>
      <a:accent2>
        <a:srgbClr val="B76B6B"/>
      </a:accent2>
      <a:accent3>
        <a:srgbClr val="E9CFC0"/>
      </a:accent3>
      <a:accent4>
        <a:srgbClr val="B9AF9D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40300e54-f0e8-4dcc-a78f-aa32409efa8a">
      <Terms xmlns="http://schemas.microsoft.com/office/infopath/2007/PartnerControls"/>
    </lcf76f155ced4ddcb4097134ff3c332f>
    <_ip_UnifiedCompliancePolicyProperties xmlns="http://schemas.microsoft.com/sharepoint/v3" xsi:nil="true"/>
    <TaxCatchAll xmlns="15d59f52-b840-4e1f-9f88-4dafb05ebad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E364415F64F242B9722E54EB691729" ma:contentTypeVersion="15" ma:contentTypeDescription="Create a new document." ma:contentTypeScope="" ma:versionID="7092cfd592e27ad9cb3a90120e664b96">
  <xsd:schema xmlns:xsd="http://www.w3.org/2001/XMLSchema" xmlns:xs="http://www.w3.org/2001/XMLSchema" xmlns:p="http://schemas.microsoft.com/office/2006/metadata/properties" xmlns:ns1="http://schemas.microsoft.com/sharepoint/v3" xmlns:ns2="40300e54-f0e8-4dcc-a78f-aa32409efa8a" xmlns:ns3="15d59f52-b840-4e1f-9f88-4dafb05ebada" targetNamespace="http://schemas.microsoft.com/office/2006/metadata/properties" ma:root="true" ma:fieldsID="79c5ae9c2787bde0ae92a765a10d663b" ns1:_="" ns2:_="" ns3:_="">
    <xsd:import namespace="http://schemas.microsoft.com/sharepoint/v3"/>
    <xsd:import namespace="40300e54-f0e8-4dcc-a78f-aa32409efa8a"/>
    <xsd:import namespace="15d59f52-b840-4e1f-9f88-4dafb05eba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300e54-f0e8-4dcc-a78f-aa32409efa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83a533ab-6413-4785-9851-439f64e9a6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d59f52-b840-4e1f-9f88-4dafb05ebad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69ff8c2-367e-475d-abad-f71736b1984f}" ma:internalName="TaxCatchAll" ma:showField="CatchAllData" ma:web="15d59f52-b840-4e1f-9f88-4dafb05ebad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47F8B20-6DD4-4F75-BE8D-E31A4BD768C8}">
  <ds:schemaRefs>
    <ds:schemaRef ds:uri="15d59f52-b840-4e1f-9f88-4dafb05ebada"/>
    <ds:schemaRef ds:uri="40300e54-f0e8-4dcc-a78f-aa32409efa8a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774BD850-AAFA-402B-B555-89D65619EAB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5A8BBE2-563A-46FE-928B-E8ED0BA7C6BB}">
  <ds:schemaRefs>
    <ds:schemaRef ds:uri="15d59f52-b840-4e1f-9f88-4dafb05ebada"/>
    <ds:schemaRef ds:uri="40300e54-f0e8-4dcc-a78f-aa32409efa8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147</Words>
  <Application>Microsoft Office PowerPoint</Application>
  <PresentationFormat>On-screen Show (16:9)</PresentationFormat>
  <Paragraphs>28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Big Shoulders Display SemiBold</vt:lpstr>
      <vt:lpstr>Big Shoulders Display Medium</vt:lpstr>
      <vt:lpstr>Work Sans</vt:lpstr>
      <vt:lpstr>Source Sans Pro</vt:lpstr>
      <vt:lpstr>Arial</vt:lpstr>
      <vt:lpstr>Krona One</vt:lpstr>
      <vt:lpstr> Electric Scooter Company Profile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Tai DePriest</dc:creator>
  <cp:lastModifiedBy>Tai DePriest</cp:lastModifiedBy>
  <cp:revision>91</cp:revision>
  <dcterms:modified xsi:type="dcterms:W3CDTF">2025-05-02T16:45:56Z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0x010100A6E364415F64F242B9722E54EB691729</vt:lpwstr>
  </property>
  <property fmtid="{D5CDD505-2E9C-101B-9397-08002B2CF9AE}" pid="3" name="MediaServiceImageTags">
    <vt:lpwstr/>
  </property>
</Properties>
</file>